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2192000" cx="6858000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  <p:embeddedFont>
      <p:font typeface="Montserrat Black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humSYdCYR+5uUYhKfNKexXpC9Y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/>
        <p:guide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Black-bold.fntdata"/><Relationship Id="rId10" Type="http://schemas.openxmlformats.org/officeDocument/2006/relationships/font" Target="fonts/MontserratSemiBold-boldItalic.fntdata"/><Relationship Id="rId13" Type="http://customschemas.google.com/relationships/presentationmetadata" Target="metadata"/><Relationship Id="rId12" Type="http://schemas.openxmlformats.org/officeDocument/2006/relationships/font" Target="fonts/MontserratBlack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560638" y="1143000"/>
            <a:ext cx="1736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/>
          <p:nvPr>
            <p:ph idx="2" type="sldImg"/>
          </p:nvPr>
        </p:nvSpPr>
        <p:spPr>
          <a:xfrm>
            <a:off x="2560638" y="1143000"/>
            <a:ext cx="1736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14350" y="1995312"/>
            <a:ext cx="5829300" cy="4244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Char char="●"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76200" y="-79827"/>
            <a:ext cx="7010399" cy="1235166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/>
          <p:nvPr/>
        </p:nvSpPr>
        <p:spPr>
          <a:xfrm>
            <a:off x="285749" y="785250"/>
            <a:ext cx="39816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900" u="none" cap="none" strike="noStrik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TÍTULO DO TRABALHO</a:t>
            </a:r>
            <a:endParaRPr sz="1300"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282599" y="1714984"/>
            <a:ext cx="3981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AUTORES</a:t>
            </a:r>
            <a:endParaRPr sz="12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282599" y="2304800"/>
            <a:ext cx="62928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RESUMO</a:t>
            </a:r>
            <a:endParaRPr sz="12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2019-07-23T13:25:42Z</dcterms:created>
  <dc:creator>WStelitano Com &amp; Design</dc:creator>
</cp:coreProperties>
</file>