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Black"/>
      <p:bold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ExtraBold"/>
      <p:bold r:id="rId15"/>
      <p:boldItalic r:id="rId16"/>
    </p:embeddedFont>
    <p:embeddedFont>
      <p:font typeface="Arial Black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Black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Black-bold.fntdata"/><Relationship Id="rId15" Type="http://schemas.openxmlformats.org/officeDocument/2006/relationships/font" Target="fonts/MontserratExtraBold-bold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ialBlack-regular.fntdata"/><Relationship Id="rId16" Type="http://schemas.openxmlformats.org/officeDocument/2006/relationships/font" Target="fonts/Montserrat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0dbaf4ce0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Google Shape;23;g30dbaf4ce0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0dbaf4ce0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30dbaf4ce0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 1">
  <p:cSld name="CUSTOM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3955700" y="2003106"/>
            <a:ext cx="65595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3400" u="none" cap="none" strike="noStrike">
                <a:solidFill>
                  <a:srgbClr val="F9F3E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TÍTULO DA</a:t>
            </a:r>
            <a:endParaRPr sz="3400">
              <a:solidFill>
                <a:srgbClr val="F9F3E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3400" u="none" cap="none" strike="noStrike">
                <a:solidFill>
                  <a:srgbClr val="F9F3E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APRESENTAÇÃO</a:t>
            </a:r>
            <a:endParaRPr i="0" sz="3400" u="none" cap="none" strike="noStrike">
              <a:solidFill>
                <a:srgbClr val="F9F3E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20" name="Google Shape;20;p5"/>
          <p:cNvCxnSpPr/>
          <p:nvPr/>
        </p:nvCxnSpPr>
        <p:spPr>
          <a:xfrm>
            <a:off x="3744884" y="1489655"/>
            <a:ext cx="0" cy="2164200"/>
          </a:xfrm>
          <a:prstGeom prst="straightConnector1">
            <a:avLst/>
          </a:prstGeom>
          <a:noFill/>
          <a:ln cap="flat" cmpd="sng" w="19050">
            <a:solidFill>
              <a:srgbClr val="FF83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487375" y="944650"/>
            <a:ext cx="60168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3000" u="none" cap="none" strike="noStrike">
                <a:solidFill>
                  <a:srgbClr val="2F549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TÍTULO DO SLIDE</a:t>
            </a:r>
            <a:endParaRPr i="0" sz="3000" u="none" cap="none" strike="noStrike">
              <a:solidFill>
                <a:srgbClr val="2F549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487375" y="1531475"/>
            <a:ext cx="60168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Este é um parágrafo. </a:t>
            </a:r>
            <a:endParaRPr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Sinta-se à vontade para editá-lo da melhor forma, mas lembre-se de respeitar os espaçamentos.</a:t>
            </a:r>
            <a:endParaRPr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2380800" y="2410375"/>
            <a:ext cx="4382400" cy="537900"/>
          </a:xfrm>
          <a:prstGeom prst="roundRect">
            <a:avLst>
              <a:gd fmla="val 50000" name="adj"/>
            </a:avLst>
          </a:prstGeom>
          <a:solidFill>
            <a:srgbClr val="F9F3EB"/>
          </a:solidFill>
          <a:ln cap="flat" cmpd="sng" w="9525">
            <a:solidFill>
              <a:srgbClr val="F9F3E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7"/>
          <p:cNvSpPr/>
          <p:nvPr/>
        </p:nvSpPr>
        <p:spPr>
          <a:xfrm>
            <a:off x="2905350" y="2420191"/>
            <a:ext cx="33333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rgbClr val="008BFF"/>
                </a:solidFill>
                <a:latin typeface="Arial Black"/>
                <a:ea typeface="Arial Black"/>
                <a:cs typeface="Arial Black"/>
                <a:sym typeface="Arial Black"/>
              </a:rPr>
              <a:t> OBRIGADO</a:t>
            </a:r>
            <a:endParaRPr b="0" i="0" sz="2800" u="none" cap="none" strike="noStrike">
              <a:solidFill>
                <a:srgbClr val="008B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